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notesMasterIdLst>
    <p:notesMasterId r:id="rId3"/>
  </p:notesMasterIdLst>
  <p:sldIdLst>
    <p:sldId id="373" r:id="rId2"/>
  </p:sldIdLst>
  <p:sldSz cx="6858000" cy="9144000" type="screen4x3"/>
  <p:notesSz cx="6888163" cy="10020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94C"/>
    <a:srgbClr val="663300"/>
    <a:srgbClr val="8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3174" y="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2984871" cy="501015"/>
          </a:xfrm>
          <a:prstGeom prst="rect">
            <a:avLst/>
          </a:prstGeom>
        </p:spPr>
        <p:txBody>
          <a:bodyPr vert="horz" lIns="96583" tIns="48291" rIns="96583" bIns="48291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3"/>
            <a:ext cx="2984871" cy="501015"/>
          </a:xfrm>
          <a:prstGeom prst="rect">
            <a:avLst/>
          </a:prstGeom>
        </p:spPr>
        <p:txBody>
          <a:bodyPr vert="horz" lIns="96583" tIns="48291" rIns="96583" bIns="48291" rtlCol="0"/>
          <a:lstStyle>
            <a:lvl1pPr algn="r">
              <a:defRPr sz="1300"/>
            </a:lvl1pPr>
          </a:lstStyle>
          <a:p>
            <a:fld id="{1688AF84-23A9-48A7-B9EF-3D6C7DB7FFA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35175" y="750888"/>
            <a:ext cx="281781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583" tIns="48291" rIns="96583" bIns="4829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6"/>
            <a:ext cx="5510530" cy="4509135"/>
          </a:xfrm>
          <a:prstGeom prst="rect">
            <a:avLst/>
          </a:prstGeom>
        </p:spPr>
        <p:txBody>
          <a:bodyPr vert="horz" lIns="96583" tIns="48291" rIns="96583" bIns="48291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9"/>
            <a:ext cx="2984871" cy="501015"/>
          </a:xfrm>
          <a:prstGeom prst="rect">
            <a:avLst/>
          </a:prstGeom>
        </p:spPr>
        <p:txBody>
          <a:bodyPr vert="horz" lIns="96583" tIns="48291" rIns="96583" bIns="48291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9"/>
            <a:ext cx="2984871" cy="501015"/>
          </a:xfrm>
          <a:prstGeom prst="rect">
            <a:avLst/>
          </a:prstGeom>
        </p:spPr>
        <p:txBody>
          <a:bodyPr vert="horz" lIns="96583" tIns="48291" rIns="96583" bIns="48291" rtlCol="0" anchor="b"/>
          <a:lstStyle>
            <a:lvl1pPr algn="r">
              <a:defRPr sz="1300"/>
            </a:lvl1pPr>
          </a:lstStyle>
          <a:p>
            <a:fld id="{84208863-6F0C-45BE-B532-0203D32ABD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0668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7159" y="243839"/>
            <a:ext cx="6583680" cy="865632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4364" y="1176501"/>
            <a:ext cx="5606415" cy="390144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45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1612" y="5159514"/>
            <a:ext cx="4931921" cy="1850887"/>
          </a:xfrm>
        </p:spPr>
        <p:txBody>
          <a:bodyPr>
            <a:normAutofit/>
          </a:bodyPr>
          <a:lstStyle>
            <a:lvl1pPr marL="0" indent="0" algn="ctr">
              <a:spcBef>
                <a:spcPts val="750"/>
              </a:spcBef>
              <a:buNone/>
              <a:defRPr sz="1350">
                <a:solidFill>
                  <a:srgbClr val="FFFFFF"/>
                </a:solidFill>
              </a:defRPr>
            </a:lvl1pPr>
            <a:lvl2pPr marL="257175" indent="0" algn="ctr">
              <a:buNone/>
              <a:defRPr sz="1350"/>
            </a:lvl2pPr>
            <a:lvl3pPr marL="514350" indent="0" algn="ctr">
              <a:buNone/>
              <a:defRPr sz="1350"/>
            </a:lvl3pPr>
            <a:lvl4pPr marL="771525" indent="0" algn="ctr">
              <a:buNone/>
              <a:defRPr sz="1125"/>
            </a:lvl4pPr>
            <a:lvl5pPr marL="1028700" indent="0" algn="ctr">
              <a:buNone/>
              <a:defRPr sz="1125"/>
            </a:lvl5pPr>
            <a:lvl6pPr marL="1285875" indent="0" algn="ctr">
              <a:buNone/>
              <a:defRPr sz="1125"/>
            </a:lvl6pPr>
            <a:lvl7pPr marL="1543050" indent="0" algn="ctr">
              <a:buNone/>
              <a:defRPr sz="1125"/>
            </a:lvl7pPr>
            <a:lvl8pPr marL="1800225" indent="0" algn="ctr">
              <a:buNone/>
              <a:defRPr sz="1125"/>
            </a:lvl8pPr>
            <a:lvl9pPr marL="2057400" indent="0" algn="ctr">
              <a:buNone/>
              <a:defRPr sz="1125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112997" y="4978400"/>
            <a:ext cx="462915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4014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2037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1016000"/>
            <a:ext cx="1307306" cy="72136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2938" y="1016000"/>
            <a:ext cx="4179094" cy="72136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1167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750"/>
              </a:spcBef>
              <a:defRPr/>
            </a:lvl1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132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2364" y="1564767"/>
            <a:ext cx="5606415" cy="390144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4500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1834" y="5539360"/>
            <a:ext cx="4932617" cy="1818408"/>
          </a:xfrm>
        </p:spPr>
        <p:txBody>
          <a:bodyPr anchor="t">
            <a:normAutofit/>
          </a:bodyPr>
          <a:lstStyle>
            <a:lvl1pPr marL="0" indent="0" algn="ctr">
              <a:buNone/>
              <a:defRPr sz="1350">
                <a:solidFill>
                  <a:schemeClr val="accent1"/>
                </a:solidFill>
              </a:defRPr>
            </a:lvl1pPr>
            <a:lvl2pPr marL="257175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114425" y="5360544"/>
            <a:ext cx="462915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2353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2938" y="2743199"/>
            <a:ext cx="2674620" cy="5364480"/>
          </a:xfrm>
        </p:spPr>
        <p:txBody>
          <a:bodyPr/>
          <a:lstStyle>
            <a:lvl1pPr>
              <a:defRPr sz="1238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25532" y="2743200"/>
            <a:ext cx="2674620" cy="5364480"/>
          </a:xfrm>
        </p:spPr>
        <p:txBody>
          <a:bodyPr/>
          <a:lstStyle>
            <a:lvl1pPr>
              <a:defRPr sz="1238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373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2938" y="2668681"/>
            <a:ext cx="2674620" cy="103632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2938" y="3628644"/>
            <a:ext cx="2674620" cy="4511040"/>
          </a:xfrm>
        </p:spPr>
        <p:txBody>
          <a:bodyPr/>
          <a:lstStyle>
            <a:lvl1pPr>
              <a:defRPr sz="1238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526410" y="2665376"/>
            <a:ext cx="2674620" cy="103632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526410" y="3625763"/>
            <a:ext cx="2674620" cy="4511040"/>
          </a:xfrm>
        </p:spPr>
        <p:txBody>
          <a:bodyPr/>
          <a:lstStyle>
            <a:lvl1pPr>
              <a:defRPr sz="1238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709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5395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6069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38" y="1463040"/>
            <a:ext cx="2125980" cy="231648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225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96985" y="1463040"/>
            <a:ext cx="3112229" cy="6217920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2938" y="3779520"/>
            <a:ext cx="2125980" cy="39014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956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659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38" y="1463040"/>
            <a:ext cx="2125980" cy="231648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225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014331" y="1426464"/>
            <a:ext cx="3193277" cy="6193537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1575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2938" y="3779520"/>
            <a:ext cx="2125980" cy="38404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956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4287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7160" y="243840"/>
            <a:ext cx="6583680" cy="865632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2938" y="812800"/>
            <a:ext cx="5554980" cy="18084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2939" y="2743200"/>
            <a:ext cx="5553490" cy="538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2935" y="8298440"/>
            <a:ext cx="131010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accent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21396" y="8298440"/>
            <a:ext cx="2653748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247862" y="8298440"/>
            <a:ext cx="959747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accent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8289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28588" indent="-102870" algn="l" defTabSz="514350" rtl="0" eaLnBrk="1" latinLnBrk="0" hangingPunct="1">
        <a:lnSpc>
          <a:spcPct val="90000"/>
        </a:lnSpc>
        <a:spcBef>
          <a:spcPts val="750"/>
        </a:spcBef>
        <a:buClr>
          <a:schemeClr val="accent1"/>
        </a:buClr>
        <a:buSzPct val="80000"/>
        <a:buFont typeface="Corbel" pitchFamily="34" charset="0"/>
        <a:buChar char="•"/>
        <a:defRPr sz="15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257175" indent="-102870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350" kern="1200">
          <a:solidFill>
            <a:schemeClr val="accent1"/>
          </a:solidFill>
          <a:latin typeface="+mn-lt"/>
          <a:ea typeface="+mn-ea"/>
          <a:cs typeface="+mn-cs"/>
        </a:defRPr>
      </a:lvl2pPr>
      <a:lvl3pPr marL="411480" indent="-102870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565785" indent="-102870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050" kern="1200">
          <a:solidFill>
            <a:schemeClr val="accent1"/>
          </a:solidFill>
          <a:latin typeface="+mn-lt"/>
          <a:ea typeface="+mn-ea"/>
          <a:cs typeface="+mn-cs"/>
        </a:defRPr>
      </a:lvl4pPr>
      <a:lvl5pPr marL="690090" indent="-102870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050" kern="1200">
          <a:solidFill>
            <a:schemeClr val="accent1"/>
          </a:solidFill>
          <a:latin typeface="+mn-lt"/>
          <a:ea typeface="+mn-ea"/>
          <a:cs typeface="+mn-cs"/>
        </a:defRPr>
      </a:lvl5pPr>
      <a:lvl6pPr marL="825000" indent="-128588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050" kern="1200">
          <a:solidFill>
            <a:schemeClr val="accent1"/>
          </a:solidFill>
          <a:latin typeface="+mn-lt"/>
          <a:ea typeface="+mn-ea"/>
          <a:cs typeface="+mn-cs"/>
        </a:defRPr>
      </a:lvl6pPr>
      <a:lvl7pPr marL="975000" indent="-128588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05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125000" indent="-128588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05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275000" indent="-128588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05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class-3\Desktop\сЕМИНАР АФИША\music-baby-notes-so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574" y="0"/>
            <a:ext cx="6858000" cy="916688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574" y="133728"/>
            <a:ext cx="6858000" cy="44473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endParaRPr lang="ru-RU" sz="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342900"/>
            <a:endParaRPr lang="ru-RU" sz="1200" b="1" dirty="0">
              <a:solidFill>
                <a:srgbClr val="DF5327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342900"/>
            <a:endParaRPr lang="ru-RU" sz="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342900"/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342900"/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342900"/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342900"/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342900"/>
            <a:endParaRPr lang="ru-RU" sz="11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defTabSz="914400">
              <a:lnSpc>
                <a:spcPct val="150000"/>
              </a:lnSpc>
              <a:defRPr/>
            </a:pPr>
            <a:endParaRPr lang="ru-RU" sz="1200" b="1" dirty="0">
              <a:solidFill>
                <a:srgbClr val="00194C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defTabSz="914400">
              <a:defRPr/>
            </a:pPr>
            <a:r>
              <a:rPr lang="ru-RU" sz="1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ctr" defTabSz="342900"/>
            <a:endParaRPr lang="ru-RU" sz="13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342900"/>
            <a:r>
              <a:rPr lang="ru-RU" sz="825" b="1" dirty="0">
                <a:solidFill>
                  <a:srgbClr val="DF5327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ru-RU" sz="9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342900"/>
            <a:endParaRPr lang="ru-RU" sz="13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342900"/>
            <a:endParaRPr lang="ru-RU" sz="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342900"/>
            <a:endParaRPr lang="ru-RU" sz="13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342900"/>
            <a:endParaRPr lang="ru-RU" sz="825" b="1" dirty="0">
              <a:solidFill>
                <a:srgbClr val="DF5327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342900"/>
            <a:endParaRPr lang="ru-RU" sz="825" b="1" dirty="0">
              <a:solidFill>
                <a:srgbClr val="DF5327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342900"/>
            <a:endParaRPr lang="ru-RU" sz="825" b="1" dirty="0">
              <a:solidFill>
                <a:srgbClr val="DF5327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342900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</a:t>
            </a:r>
            <a:endParaRPr lang="ru-RU" dirty="0">
              <a:solidFill>
                <a:srgbClr val="002060"/>
              </a:solidFill>
              <a:latin typeface="Corbel" panose="020B0503020204020204"/>
            </a:endParaRPr>
          </a:p>
        </p:txBody>
      </p:sp>
      <p:pic>
        <p:nvPicPr>
          <p:cNvPr id="4" name="Picture 2" descr="C:\Users\class-3\Desktop\сЕМИНАР АФИША\music-baby-notes-song.jpg">
            <a:extLst>
              <a:ext uri="{FF2B5EF4-FFF2-40B4-BE49-F238E27FC236}">
                <a16:creationId xmlns:a16="http://schemas.microsoft.com/office/drawing/2014/main" id="{81B09908-90FF-2A79-FA25-A95CFCD2DA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574" y="16024"/>
            <a:ext cx="6858000" cy="9166881"/>
          </a:xfrm>
          <a:prstGeom prst="rect">
            <a:avLst/>
          </a:prstGeom>
          <a:noFill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675C0A3-C2D2-5A78-8AF6-693A81C825D4}"/>
              </a:ext>
            </a:extLst>
          </p:cNvPr>
          <p:cNvSpPr txBox="1"/>
          <p:nvPr/>
        </p:nvSpPr>
        <p:spPr>
          <a:xfrm>
            <a:off x="4574" y="-3614"/>
            <a:ext cx="6848852" cy="93717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ru-RU" sz="11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1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Министерство культуры РТ</a:t>
            </a:r>
          </a:p>
          <a:p>
            <a:pPr algn="ctr">
              <a:lnSpc>
                <a:spcPct val="150000"/>
              </a:lnSpc>
            </a:pP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Управление культуры ИК НМР РТ</a:t>
            </a:r>
          </a:p>
          <a:p>
            <a:pPr algn="ctr">
              <a:lnSpc>
                <a:spcPct val="150000"/>
              </a:lnSpc>
            </a:pP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«Детская школа искусств «Созвездие» НМР РТ </a:t>
            </a:r>
          </a:p>
          <a:p>
            <a:pPr algn="ctr">
              <a:lnSpc>
                <a:spcPct val="150000"/>
              </a:lnSpc>
            </a:pP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endParaRPr lang="ru-RU" sz="1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СБОРНИК МАТЕРИАЛОВ</a:t>
            </a:r>
          </a:p>
          <a:p>
            <a:pPr algn="ctr">
              <a:lnSpc>
                <a:spcPct val="150000"/>
              </a:lnSpc>
            </a:pP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ОТКРЫТОГО РЕСПУБЛИКАНСКОГО </a:t>
            </a:r>
          </a:p>
          <a:p>
            <a:pPr algn="ctr">
              <a:lnSpc>
                <a:spcPct val="150000"/>
              </a:lnSpc>
            </a:pP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НАУЧНО-ПРАКТИЧЕСКОГО СЕМИНАРА</a:t>
            </a:r>
            <a:endParaRPr lang="ru-RU" sz="1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СТУПЕНИ МАСТЕРСТВА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>
              <a:lnSpc>
                <a:spcPct val="150000"/>
              </a:lnSpc>
            </a:pP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ПОСВЯЩЕННОГО ГОДУ ПЕДАГОГА И НАСТАВНИКА </a:t>
            </a:r>
          </a:p>
          <a:p>
            <a:pPr algn="ctr">
              <a:lnSpc>
                <a:spcPct val="150000"/>
              </a:lnSpc>
            </a:pP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Тема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«Педагогическое мастерство преподавателя как </a:t>
            </a:r>
          </a:p>
          <a:p>
            <a:pPr algn="ctr">
              <a:lnSpc>
                <a:spcPct val="150000"/>
              </a:lnSpc>
            </a:pP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основной фактор развития таланта ученика»</a:t>
            </a:r>
            <a:endParaRPr lang="ru-RU" sz="1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/29 марта 202</a:t>
            </a: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г./</a:t>
            </a:r>
          </a:p>
          <a:p>
            <a:pPr algn="ctr">
              <a:lnSpc>
                <a:spcPct val="150000"/>
              </a:lnSpc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</a:p>
          <a:p>
            <a:pPr algn="ctr"/>
            <a:endParaRPr lang="ru-RU" sz="1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endParaRPr lang="ru-RU" sz="1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0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algn="ctr"/>
            <a:endParaRPr lang="ru-RU" sz="10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0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0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0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Нижнекамск 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</a:t>
            </a:r>
            <a:endParaRPr lang="ru-RU" sz="1800" dirty="0">
              <a:solidFill>
                <a:srgbClr val="002060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173CA31-FB85-99D6-3845-499171EC52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09437" y="1851896"/>
            <a:ext cx="2448272" cy="2186835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0CA903C-B605-1125-286B-5A3A8CC1EA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18103" y="1302670"/>
            <a:ext cx="7303353" cy="35599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6ABA8E3-9FA8-8204-F903-627F5FEBD550}"/>
              </a:ext>
            </a:extLst>
          </p:cNvPr>
          <p:cNvSpPr txBox="1"/>
          <p:nvPr/>
        </p:nvSpPr>
        <p:spPr>
          <a:xfrm>
            <a:off x="9748" y="-3614"/>
            <a:ext cx="6848852" cy="9420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ru-RU" sz="11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1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Министерство культуры РТ</a:t>
            </a:r>
          </a:p>
          <a:p>
            <a:pPr algn="ctr">
              <a:lnSpc>
                <a:spcPct val="150000"/>
              </a:lnSpc>
            </a:pP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Управление культуры ИК НМР РТ</a:t>
            </a:r>
          </a:p>
          <a:p>
            <a:pPr algn="ctr">
              <a:lnSpc>
                <a:spcPct val="150000"/>
              </a:lnSpc>
            </a:pP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«Детская школа искусств «Созвездие» НМР РТ </a:t>
            </a:r>
          </a:p>
          <a:p>
            <a:pPr algn="ctr">
              <a:lnSpc>
                <a:spcPct val="150000"/>
              </a:lnSpc>
            </a:pP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endParaRPr lang="ru-RU" sz="1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СБОРНИК МАТЕРИАЛОВ</a:t>
            </a:r>
          </a:p>
          <a:p>
            <a:pPr algn="ctr">
              <a:lnSpc>
                <a:spcPct val="150000"/>
              </a:lnSpc>
            </a:pP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ОТКРЫТОГО РЕСПУБЛИКАНСКОГО </a:t>
            </a:r>
          </a:p>
          <a:p>
            <a:pPr algn="ctr">
              <a:lnSpc>
                <a:spcPct val="150000"/>
              </a:lnSpc>
            </a:pP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НАУЧНО-ПРАКТИЧЕСКОГО СЕМИНАРА</a:t>
            </a:r>
            <a:endParaRPr lang="ru-RU" sz="1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СТУПЕНИ МАСТЕРСТВА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>
              <a:lnSpc>
                <a:spcPct val="150000"/>
              </a:lnSpc>
            </a:pP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ПОСВЯЩЕННОГО ГОДУ ПЕДАГОГА И НАСТАВНИКА </a:t>
            </a:r>
          </a:p>
          <a:p>
            <a:pPr algn="ctr">
              <a:lnSpc>
                <a:spcPct val="150000"/>
              </a:lnSpc>
            </a:pP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Тема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«Педагогическое мастерство преподавателя как </a:t>
            </a:r>
          </a:p>
          <a:p>
            <a:pPr algn="ctr">
              <a:lnSpc>
                <a:spcPct val="150000"/>
              </a:lnSpc>
            </a:pP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основной фактор развития таланта ученика»</a:t>
            </a:r>
            <a:endParaRPr lang="ru-RU" sz="1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/29 марта 202</a:t>
            </a: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г./</a:t>
            </a:r>
          </a:p>
          <a:p>
            <a:pPr algn="ctr">
              <a:lnSpc>
                <a:spcPct val="150000"/>
              </a:lnSpc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</a:p>
          <a:p>
            <a:pPr algn="ctr">
              <a:lnSpc>
                <a:spcPct val="150000"/>
              </a:lnSpc>
            </a:pPr>
            <a:endParaRPr lang="ru-RU" sz="1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endParaRPr lang="ru-RU" sz="1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endParaRPr lang="ru-RU" sz="1400" b="1" dirty="0">
              <a:solidFill>
                <a:schemeClr val="accent2">
                  <a:lumMod val="50000"/>
                </a:schemeClr>
              </a:solidFill>
              <a:highlight>
                <a:srgbClr val="FFFF00"/>
              </a:highlight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endParaRPr lang="ru-RU" sz="1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endParaRPr lang="ru-RU" sz="10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1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</a:t>
            </a:r>
            <a:endParaRPr lang="ru-RU" sz="1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422931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1249</TotalTime>
  <Words>122</Words>
  <Application>Microsoft Office PowerPoint</Application>
  <PresentationFormat>Экран (4:3)</PresentationFormat>
  <Paragraphs>78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Calibri</vt:lpstr>
      <vt:lpstr>Corbel</vt:lpstr>
      <vt:lpstr>Times New Roman</vt:lpstr>
      <vt:lpstr>Базис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Музыкально-литературный вечер</dc:title>
  <cp:lastModifiedBy>Елена</cp:lastModifiedBy>
  <cp:revision>277</cp:revision>
  <cp:lastPrinted>2023-03-28T10:40:45Z</cp:lastPrinted>
  <dcterms:modified xsi:type="dcterms:W3CDTF">2023-05-09T22:26:00Z</dcterms:modified>
</cp:coreProperties>
</file>